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84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DBBBE-03E8-46A9-B66F-EB8CBB7C385B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31BA9-EDF2-4C19-AAAA-CC86A1366D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128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DBBBE-03E8-46A9-B66F-EB8CBB7C385B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31BA9-EDF2-4C19-AAAA-CC86A1366D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018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DBBBE-03E8-46A9-B66F-EB8CBB7C385B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31BA9-EDF2-4C19-AAAA-CC86A1366D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045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DBBBE-03E8-46A9-B66F-EB8CBB7C385B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31BA9-EDF2-4C19-AAAA-CC86A1366D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296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DBBBE-03E8-46A9-B66F-EB8CBB7C385B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31BA9-EDF2-4C19-AAAA-CC86A1366D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562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DBBBE-03E8-46A9-B66F-EB8CBB7C385B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31BA9-EDF2-4C19-AAAA-CC86A1366D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872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DBBBE-03E8-46A9-B66F-EB8CBB7C385B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31BA9-EDF2-4C19-AAAA-CC86A1366D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124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DBBBE-03E8-46A9-B66F-EB8CBB7C385B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31BA9-EDF2-4C19-AAAA-CC86A1366D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36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DBBBE-03E8-46A9-B66F-EB8CBB7C385B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31BA9-EDF2-4C19-AAAA-CC86A1366D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204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DBBBE-03E8-46A9-B66F-EB8CBB7C385B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31BA9-EDF2-4C19-AAAA-CC86A1366D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332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DBBBE-03E8-46A9-B66F-EB8CBB7C385B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31BA9-EDF2-4C19-AAAA-CC86A1366D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631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DBBBE-03E8-46A9-B66F-EB8CBB7C385B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31BA9-EDF2-4C19-AAAA-CC86A1366D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372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192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Divisez ces expressions par le temps qu’elles vont normalement indiquer (écrivez chaque mot sur vos devoirs):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010302"/>
            <a:ext cx="3102429" cy="5170646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4400" dirty="0" smtClean="0">
                <a:solidFill>
                  <a:srgbClr val="C00000"/>
                </a:solidFill>
                <a:latin typeface="Brady Bunch Remastered" panose="020B0600020202020204" pitchFamily="34" charset="0"/>
              </a:rPr>
              <a:t>Souvent</a:t>
            </a:r>
          </a:p>
          <a:p>
            <a:pPr>
              <a:lnSpc>
                <a:spcPct val="150000"/>
              </a:lnSpc>
            </a:pP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latin typeface="Brady Bunch Remastered" panose="020B0600020202020204" pitchFamily="34" charset="0"/>
              </a:rPr>
              <a:t>Une fois</a:t>
            </a:r>
          </a:p>
          <a:p>
            <a:pPr>
              <a:lnSpc>
                <a:spcPct val="150000"/>
              </a:lnSpc>
            </a:pPr>
            <a:r>
              <a:rPr lang="fr-FR" sz="4400" dirty="0" smtClean="0">
                <a:solidFill>
                  <a:srgbClr val="00B050"/>
                </a:solidFill>
                <a:latin typeface="Brady Bunch Remastered" panose="020B0600020202020204" pitchFamily="34" charset="0"/>
              </a:rPr>
              <a:t>Normalement</a:t>
            </a:r>
          </a:p>
          <a:p>
            <a:pPr>
              <a:lnSpc>
                <a:spcPct val="150000"/>
              </a:lnSpc>
            </a:pPr>
            <a:r>
              <a:rPr lang="fr-FR" sz="4400" dirty="0" smtClean="0">
                <a:solidFill>
                  <a:srgbClr val="7030A0"/>
                </a:solidFill>
                <a:latin typeface="Brady Bunch Remastered" panose="020B0600020202020204" pitchFamily="34" charset="0"/>
              </a:rPr>
              <a:t>D’habitude</a:t>
            </a:r>
          </a:p>
          <a:p>
            <a:pPr>
              <a:lnSpc>
                <a:spcPct val="150000"/>
              </a:lnSpc>
            </a:pPr>
            <a:r>
              <a:rPr lang="fr-FR" sz="4400" dirty="0" smtClean="0">
                <a:solidFill>
                  <a:srgbClr val="C00000"/>
                </a:solidFill>
                <a:latin typeface="Brady Bunch Remastered" panose="020B0600020202020204" pitchFamily="34" charset="0"/>
              </a:rPr>
              <a:t>À</a:t>
            </a:r>
            <a:r>
              <a:rPr lang="fr-FR" sz="4400" dirty="0" smtClean="0">
                <a:latin typeface="Brady Bunch Remastered" panose="020B0600020202020204" pitchFamily="34" charset="0"/>
              </a:rPr>
              <a:t> </a:t>
            </a:r>
            <a:r>
              <a:rPr lang="fr-FR" sz="4400" dirty="0" smtClean="0">
                <a:solidFill>
                  <a:srgbClr val="C00000"/>
                </a:solidFill>
                <a:latin typeface="Brady Bunch Remastered" panose="020B0600020202020204" pitchFamily="34" charset="0"/>
              </a:rPr>
              <a:t>ce</a:t>
            </a:r>
            <a:r>
              <a:rPr lang="fr-FR" sz="4400" dirty="0" smtClean="0">
                <a:latin typeface="Brady Bunch Remastered" panose="020B0600020202020204" pitchFamily="34" charset="0"/>
              </a:rPr>
              <a:t> </a:t>
            </a:r>
            <a:r>
              <a:rPr lang="fr-FR" sz="4400" dirty="0" smtClean="0">
                <a:solidFill>
                  <a:srgbClr val="C00000"/>
                </a:solidFill>
                <a:latin typeface="Brady Bunch Remastered" panose="020B0600020202020204" pitchFamily="34" charset="0"/>
              </a:rPr>
              <a:t>moment</a:t>
            </a:r>
          </a:p>
        </p:txBody>
      </p:sp>
      <p:sp>
        <p:nvSpPr>
          <p:cNvPr id="6" name="Rectangle 5"/>
          <p:cNvSpPr/>
          <p:nvPr/>
        </p:nvSpPr>
        <p:spPr>
          <a:xfrm>
            <a:off x="3706585" y="2010302"/>
            <a:ext cx="564968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4400" dirty="0" smtClean="0">
                <a:solidFill>
                  <a:srgbClr val="7030A0"/>
                </a:solidFill>
                <a:latin typeface="Brady Bunch Remastered" panose="020B0600020202020204" pitchFamily="34" charset="0"/>
              </a:rPr>
              <a:t>Soudain/soudainement</a:t>
            </a:r>
          </a:p>
          <a:p>
            <a:pPr>
              <a:lnSpc>
                <a:spcPct val="150000"/>
              </a:lnSpc>
            </a:pPr>
            <a:r>
              <a:rPr lang="fr-FR" sz="4400" dirty="0" smtClean="0">
                <a:solidFill>
                  <a:srgbClr val="C00000"/>
                </a:solidFill>
                <a:latin typeface="Brady Bunch Remastered" panose="020B0600020202020204" pitchFamily="34" charset="0"/>
              </a:rPr>
              <a:t>Tous les étés</a:t>
            </a:r>
          </a:p>
          <a:p>
            <a:pPr>
              <a:lnSpc>
                <a:spcPct val="150000"/>
              </a:lnSpc>
            </a:pP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latin typeface="Brady Bunch Remastered" panose="020B0600020202020204" pitchFamily="34" charset="0"/>
              </a:rPr>
              <a:t>Chaque soir</a:t>
            </a:r>
          </a:p>
          <a:p>
            <a:pPr>
              <a:lnSpc>
                <a:spcPct val="150000"/>
              </a:lnSpc>
            </a:pPr>
            <a:r>
              <a:rPr lang="fr-FR" sz="4400" dirty="0" smtClean="0">
                <a:solidFill>
                  <a:srgbClr val="00B050"/>
                </a:solidFill>
                <a:latin typeface="Brady Bunch Remastered" panose="020B0600020202020204" pitchFamily="34" charset="0"/>
              </a:rPr>
              <a:t>Le dimanche </a:t>
            </a:r>
          </a:p>
        </p:txBody>
      </p:sp>
      <p:sp>
        <p:nvSpPr>
          <p:cNvPr id="7" name="Rectangle 6"/>
          <p:cNvSpPr/>
          <p:nvPr/>
        </p:nvSpPr>
        <p:spPr>
          <a:xfrm>
            <a:off x="9078686" y="2010302"/>
            <a:ext cx="311331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4400" dirty="0" smtClean="0">
                <a:solidFill>
                  <a:srgbClr val="00B050"/>
                </a:solidFill>
                <a:latin typeface="Brady Bunch Remastered" panose="020B0600020202020204" pitchFamily="34" charset="0"/>
              </a:rPr>
              <a:t>d’abord</a:t>
            </a:r>
          </a:p>
          <a:p>
            <a:pPr>
              <a:lnSpc>
                <a:spcPct val="150000"/>
              </a:lnSpc>
            </a:pP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latin typeface="Brady Bunch Remastered" panose="020B0600020202020204" pitchFamily="34" charset="0"/>
              </a:rPr>
              <a:t>Ensuite</a:t>
            </a:r>
          </a:p>
          <a:p>
            <a:pPr>
              <a:lnSpc>
                <a:spcPct val="150000"/>
              </a:lnSpc>
            </a:pPr>
            <a:r>
              <a:rPr lang="fr-FR" sz="4400" dirty="0" smtClean="0">
                <a:solidFill>
                  <a:srgbClr val="7030A0"/>
                </a:solidFill>
                <a:latin typeface="Brady Bunch Remastered" panose="020B0600020202020204" pitchFamily="34" charset="0"/>
              </a:rPr>
              <a:t>Enfin</a:t>
            </a:r>
          </a:p>
          <a:p>
            <a:pPr>
              <a:lnSpc>
                <a:spcPct val="150000"/>
              </a:lnSpc>
            </a:pPr>
            <a:r>
              <a:rPr lang="fr-FR" sz="4400" dirty="0" smtClean="0">
                <a:solidFill>
                  <a:srgbClr val="C00000"/>
                </a:solidFill>
                <a:latin typeface="Brady Bunch Remastered" panose="020B0600020202020204" pitchFamily="34" charset="0"/>
              </a:rPr>
              <a:t>Tout d’un coup</a:t>
            </a:r>
            <a:endParaRPr lang="fr-FR" sz="4400" dirty="0" smtClean="0">
              <a:solidFill>
                <a:srgbClr val="C00000"/>
              </a:solidFill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375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Brady Bunch Remastered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2014-12-05T18:22:39Z</dcterms:created>
  <dcterms:modified xsi:type="dcterms:W3CDTF">2014-12-05T18:23:03Z</dcterms:modified>
</cp:coreProperties>
</file>